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9" r:id="rId3"/>
    <p:sldId id="262" r:id="rId4"/>
    <p:sldId id="263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3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0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15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51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249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65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737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830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38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473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071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853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56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38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0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7E20F824-1624-4B14-A5E0-BE48392FBBC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1E2B8A0-C808-4971-AF14-5AA898B6D69D}"/>
              </a:ext>
            </a:extLst>
          </p:cNvPr>
          <p:cNvSpPr/>
          <p:nvPr/>
        </p:nvSpPr>
        <p:spPr>
          <a:xfrm>
            <a:off x="1028700" y="3116015"/>
            <a:ext cx="4889500" cy="4281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1000"/>
              </a:spcAft>
            </a:pP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Vivaldi" panose="03020602050506090804" pitchFamily="66" charset="0"/>
              </a:rPr>
              <a:t>	Chère Miss Wood,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1000"/>
              </a:spcAft>
            </a:pP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Vivaldi" panose="03020602050506090804" pitchFamily="66" charset="0"/>
              </a:rPr>
              <a:t>	Nous avons le plaisir de vous informer que vous bénéficiez d'ores et déjà d'une inscription et d’une chambre à votre nom au collège Poudlard. Vous trouverez ci-joint la liste des ouvrages et équipements nécessaires au bon déroulement de votre scolarité.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Vivaldi" panose="03020602050506090804" pitchFamily="66" charset="0"/>
              </a:rPr>
              <a:t>	La rentrée étant fixée au 1er septembre, nous attendons votre hibou le 31 juillet au plus tard.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1000"/>
              </a:spcAft>
            </a:pP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  <a:latin typeface="Vivaldi" panose="03020602050506090804" pitchFamily="66" charset="0"/>
              </a:rPr>
              <a:t>	Veuillez croire, chère Miss Wood, en l'expression de notre sincère considération.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BFFF437-2735-4EEC-8157-DE1B6567447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0125" y="58363"/>
            <a:ext cx="2317750" cy="231775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30551FA-2478-449A-ABE5-D2ECCD0A3D76}"/>
              </a:ext>
            </a:extLst>
          </p:cNvPr>
          <p:cNvSpPr/>
          <p:nvPr/>
        </p:nvSpPr>
        <p:spPr>
          <a:xfrm>
            <a:off x="4381500" y="2251152"/>
            <a:ext cx="2211714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Heaven WOOD</a:t>
            </a:r>
          </a:p>
          <a:p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Face au champ de tournesols</a:t>
            </a:r>
          </a:p>
          <a:p>
            <a:r>
              <a:rPr lang="fr-F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BICESTER</a:t>
            </a:r>
          </a:p>
          <a:p>
            <a:r>
              <a:rPr lang="fr-FR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Oxforshire</a:t>
            </a:r>
            <a:endParaRPr lang="fr-FR" sz="1400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6BD934B-7912-4760-85BF-8FC565E557A0}"/>
              </a:ext>
            </a:extLst>
          </p:cNvPr>
          <p:cNvSpPr txBox="1"/>
          <p:nvPr/>
        </p:nvSpPr>
        <p:spPr>
          <a:xfrm>
            <a:off x="304800" y="8902700"/>
            <a:ext cx="60725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>
                <a:latin typeface="Lumos" pitchFamily="2" charset="0"/>
              </a:rPr>
              <a:t>College</a:t>
            </a:r>
            <a:r>
              <a:rPr lang="fr-FR" dirty="0">
                <a:latin typeface="Lumos" pitchFamily="2" charset="0"/>
              </a:rPr>
              <a:t> de Poudlard – Ecole de sorcellerie</a:t>
            </a:r>
          </a:p>
          <a:p>
            <a:r>
              <a:rPr lang="fr-FR" sz="1400" dirty="0">
                <a:latin typeface="Dumbledor 1" panose="00000400000000000000" pitchFamily="2" charset="0"/>
              </a:rPr>
              <a:t>Dirigée par Albus Dumbledore, Dr ès Sorcellerie, Commandeur du Grand-Ordre de Merlin,</a:t>
            </a:r>
          </a:p>
          <a:p>
            <a:r>
              <a:rPr lang="fr-FR" sz="1400" dirty="0">
                <a:latin typeface="Dumbledor 1" panose="00000400000000000000" pitchFamily="2" charset="0"/>
              </a:rPr>
              <a:t>Fondateur de l’Ordre du Phoenix et Président du </a:t>
            </a:r>
            <a:r>
              <a:rPr lang="fr-FR" sz="1400" dirty="0" err="1">
                <a:latin typeface="Dumbledor 1" panose="00000400000000000000" pitchFamily="2" charset="0"/>
              </a:rPr>
              <a:t>Magenmagot</a:t>
            </a:r>
            <a:r>
              <a:rPr lang="fr-FR" sz="1400" dirty="0">
                <a:latin typeface="Dumbledor 1" panose="00000400000000000000" pitchFamily="2" charset="0"/>
              </a:rPr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FEF6C8-467A-442E-BF9D-F5036703124C}"/>
              </a:ext>
            </a:extLst>
          </p:cNvPr>
          <p:cNvSpPr/>
          <p:nvPr/>
        </p:nvSpPr>
        <p:spPr>
          <a:xfrm>
            <a:off x="3336925" y="7438206"/>
            <a:ext cx="3086100" cy="1297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fr-F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Minerva McGonagall</a:t>
            </a:r>
          </a:p>
          <a:p>
            <a:pPr algn="ctr"/>
            <a:endParaRPr lang="fr-FR" sz="1400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fr-F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 </a:t>
            </a:r>
          </a:p>
          <a:p>
            <a:pPr algn="ctr"/>
            <a:endParaRPr lang="fr-FR" sz="1400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fr-F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 Directrice-adjointe 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8D2623C6-FC1E-4BF0-9C90-AE87475CBC2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864154">
            <a:off x="3845598" y="7748899"/>
            <a:ext cx="2317832" cy="72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14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7E20F824-1624-4B14-A5E0-BE48392FBBC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442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E3B34BA-61AE-4E38-88F9-CC57AC5170A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220"/>
            <a:ext cx="6858000" cy="326970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D26960E-681A-48E4-864F-376A4DE5FBA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700" y="6612074"/>
            <a:ext cx="6858000" cy="326970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C02F45E-8A1A-43CE-817E-8D5DCC8D39D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700" y="3318147"/>
            <a:ext cx="6858000" cy="3269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3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E3B34BA-61AE-4E38-88F9-CC57AC5170A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220"/>
            <a:ext cx="6858000" cy="326970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D26960E-681A-48E4-864F-376A4DE5FBA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700" y="6612074"/>
            <a:ext cx="6858000" cy="326970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C02F45E-8A1A-43CE-817E-8D5DCC8D39D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700" y="3318147"/>
            <a:ext cx="6858000" cy="3269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5946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921</TotalTime>
  <Words>128</Words>
  <Application>Microsoft Macintosh PowerPoint</Application>
  <PresentationFormat>Format A4 (210 x 297 mm)</PresentationFormat>
  <Paragraphs>16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Lumos</vt:lpstr>
      <vt:lpstr>Arial</vt:lpstr>
      <vt:lpstr>Bookman Old Style</vt:lpstr>
      <vt:lpstr>Calibri</vt:lpstr>
      <vt:lpstr>Calibri Light</vt:lpstr>
      <vt:lpstr>Dumbledor 1</vt:lpstr>
      <vt:lpstr>Vivaldi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D.</dc:creator>
  <cp:lastModifiedBy>Michaël Gerber</cp:lastModifiedBy>
  <cp:revision>12</cp:revision>
  <dcterms:created xsi:type="dcterms:W3CDTF">2020-04-28T16:19:24Z</dcterms:created>
  <dcterms:modified xsi:type="dcterms:W3CDTF">2020-07-08T12:35:56Z</dcterms:modified>
</cp:coreProperties>
</file>