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sldIdLst>
    <p:sldId id="256" r:id="rId2"/>
    <p:sldId id="259" r:id="rId3"/>
    <p:sldId id="262" r:id="rId4"/>
    <p:sldId id="263" r:id="rId5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435" autoAdjust="0"/>
    <p:restoredTop sz="94660"/>
  </p:normalViewPr>
  <p:slideViewPr>
    <p:cSldViewPr snapToGrid="0">
      <p:cViewPr varScale="1">
        <p:scale>
          <a:sx n="78" d="100"/>
          <a:sy n="78" d="100"/>
        </p:scale>
        <p:origin x="202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7/8/20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41582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7/8/20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35188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7/8/20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72499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56522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7/8/20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67370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7/8/20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78305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7/8/20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63826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7/8/20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54738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7/8/20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20713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7/8/20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38536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7/8/20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95688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7/8/20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13838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7/8/20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3059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7E20F824-1624-4B14-A5E0-BE48392FBBC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71E2B8A0-C808-4971-AF14-5AA898B6D69D}"/>
              </a:ext>
            </a:extLst>
          </p:cNvPr>
          <p:cNvSpPr/>
          <p:nvPr/>
        </p:nvSpPr>
        <p:spPr>
          <a:xfrm>
            <a:off x="1028700" y="3116015"/>
            <a:ext cx="4889500" cy="4281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  <a:spcAft>
                <a:spcPts val="1000"/>
              </a:spcAft>
            </a:pP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Vivaldi" panose="03020602050506090804" pitchFamily="66" charset="0"/>
              </a:rPr>
              <a:t>	Chère Miss Wood,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1000"/>
              </a:spcAft>
            </a:pP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Vivaldi" panose="03020602050506090804" pitchFamily="66" charset="0"/>
              </a:rPr>
              <a:t>	Nous avons le plaisir de vous informer que vous bénéficiez d'ores et déjà d'une inscription et d’une chambre à votre nom au collège Poudlard. Vous trouverez ci-joint la liste des ouvrages et équipements nécessaires au bon déroulement de votre scolarité.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</a:pP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Vivaldi" panose="03020602050506090804" pitchFamily="66" charset="0"/>
              </a:rPr>
              <a:t>	La rentrée étant fixée au 1er septembre, nous attendons votre hibou le 31 juillet au plus tard.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1000"/>
              </a:spcAft>
            </a:pP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Vivaldi" panose="03020602050506090804" pitchFamily="66" charset="0"/>
              </a:rPr>
              <a:t>	Veuillez croire, chère Miss Wood, en l'expression de notre sincère considération.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FBFFF437-2735-4EEC-8157-DE1B6567447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70125" y="58363"/>
            <a:ext cx="2317750" cy="231775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B30551FA-2478-449A-ABE5-D2ECCD0A3D76}"/>
              </a:ext>
            </a:extLst>
          </p:cNvPr>
          <p:cNvSpPr/>
          <p:nvPr/>
        </p:nvSpPr>
        <p:spPr>
          <a:xfrm>
            <a:off x="4381500" y="2251152"/>
            <a:ext cx="2211714" cy="9079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Bookman Old Style" panose="02050604050505020204" pitchFamily="18" charset="0"/>
              </a:rPr>
              <a:t>Heaven WOOD</a:t>
            </a:r>
          </a:p>
          <a:p>
            <a:r>
              <a:rPr lang="fr-FR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Bookman Old Style" panose="02050604050505020204" pitchFamily="18" charset="0"/>
              </a:rPr>
              <a:t>Face au champ de tournesols</a:t>
            </a:r>
          </a:p>
          <a:p>
            <a:r>
              <a:rPr lang="fr-FR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Bookman Old Style" panose="02050604050505020204" pitchFamily="18" charset="0"/>
              </a:rPr>
              <a:t>BICESTER</a:t>
            </a:r>
          </a:p>
          <a:p>
            <a:r>
              <a:rPr lang="fr-FR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Bookman Old Style" panose="02050604050505020204" pitchFamily="18" charset="0"/>
              </a:rPr>
              <a:t>Oxforshire</a:t>
            </a:r>
            <a:endParaRPr lang="fr-FR" sz="1400" dirty="0">
              <a:solidFill>
                <a:schemeClr val="tx1">
                  <a:lumMod val="85000"/>
                  <a:lumOff val="15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A6BD934B-7912-4760-85BF-8FC565E557A0}"/>
              </a:ext>
            </a:extLst>
          </p:cNvPr>
          <p:cNvSpPr txBox="1"/>
          <p:nvPr/>
        </p:nvSpPr>
        <p:spPr>
          <a:xfrm>
            <a:off x="304800" y="8902700"/>
            <a:ext cx="607251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>
                <a:latin typeface="Lumos" pitchFamily="2" charset="0"/>
              </a:rPr>
              <a:t>College</a:t>
            </a:r>
            <a:r>
              <a:rPr lang="fr-FR" dirty="0">
                <a:latin typeface="Lumos" pitchFamily="2" charset="0"/>
              </a:rPr>
              <a:t> de Poudlard – Ecole de sorcellerie</a:t>
            </a:r>
          </a:p>
          <a:p>
            <a:r>
              <a:rPr lang="fr-FR" sz="1400" dirty="0">
                <a:latin typeface="Dumbledor 1" panose="00000400000000000000" pitchFamily="2" charset="0"/>
              </a:rPr>
              <a:t>Dirigée par Albus Dumbledore, Dr ès Sorcellerie, Commandeur du Grand-Ordre de Merlin,</a:t>
            </a:r>
          </a:p>
          <a:p>
            <a:r>
              <a:rPr lang="fr-FR" sz="1400" dirty="0">
                <a:latin typeface="Dumbledor 1" panose="00000400000000000000" pitchFamily="2" charset="0"/>
              </a:rPr>
              <a:t>Fondateur de l’Ordre du Phoenix et Président du </a:t>
            </a:r>
            <a:r>
              <a:rPr lang="fr-FR" sz="1400" dirty="0" err="1">
                <a:latin typeface="Dumbledor 1" panose="00000400000000000000" pitchFamily="2" charset="0"/>
              </a:rPr>
              <a:t>Magenmagot</a:t>
            </a:r>
            <a:r>
              <a:rPr lang="fr-FR" sz="1400" dirty="0">
                <a:latin typeface="Dumbledor 1" panose="00000400000000000000" pitchFamily="2" charset="0"/>
              </a:rPr>
              <a:t> 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2FEF6C8-467A-442E-BF9D-F5036703124C}"/>
              </a:ext>
            </a:extLst>
          </p:cNvPr>
          <p:cNvSpPr/>
          <p:nvPr/>
        </p:nvSpPr>
        <p:spPr>
          <a:xfrm>
            <a:off x="3336925" y="7438206"/>
            <a:ext cx="3086100" cy="12977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000"/>
              </a:spcAft>
            </a:pPr>
            <a:r>
              <a:rPr lang="fr-FR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Bookman Old Style" panose="02050604050505020204" pitchFamily="18" charset="0"/>
              </a:rPr>
              <a:t>Minerva McGonagall</a:t>
            </a:r>
          </a:p>
          <a:p>
            <a:pPr algn="ctr"/>
            <a:endParaRPr lang="fr-FR" sz="1400" dirty="0">
              <a:solidFill>
                <a:schemeClr val="tx1">
                  <a:lumMod val="85000"/>
                  <a:lumOff val="15000"/>
                </a:schemeClr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fr-FR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Bookman Old Style" panose="02050604050505020204" pitchFamily="18" charset="0"/>
              </a:rPr>
              <a:t> </a:t>
            </a:r>
          </a:p>
          <a:p>
            <a:pPr algn="ctr"/>
            <a:endParaRPr lang="fr-FR" sz="1400" dirty="0">
              <a:solidFill>
                <a:schemeClr val="tx1">
                  <a:lumMod val="85000"/>
                  <a:lumOff val="15000"/>
                </a:schemeClr>
              </a:solidFill>
              <a:latin typeface="Bookman Old Style" panose="02050604050505020204" pitchFamily="18" charset="0"/>
            </a:endParaRPr>
          </a:p>
          <a:p>
            <a:pPr algn="ctr">
              <a:spcAft>
                <a:spcPts val="1000"/>
              </a:spcAft>
            </a:pPr>
            <a:r>
              <a:rPr lang="fr-FR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Bookman Old Style" panose="02050604050505020204" pitchFamily="18" charset="0"/>
              </a:rPr>
              <a:t> Directrice-adjointe 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8D2623C6-FC1E-4BF0-9C90-AE87475CBC22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64154">
            <a:off x="3845598" y="7748899"/>
            <a:ext cx="2317832" cy="721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8144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7E20F824-1624-4B14-A5E0-BE48392FBBC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4426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EE3B34BA-61AE-4E38-88F9-CC57AC5170A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4220"/>
            <a:ext cx="6858000" cy="3269707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D26960E-681A-48E4-864F-376A4DE5FBA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00" y="6612074"/>
            <a:ext cx="6858000" cy="3269707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C02F45E-8A1A-43CE-817E-8D5DCC8D39D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00" y="3318147"/>
            <a:ext cx="6858000" cy="3269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33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EE3B34BA-61AE-4E38-88F9-CC57AC5170A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4220"/>
            <a:ext cx="6858000" cy="3269707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D26960E-681A-48E4-864F-376A4DE5FBA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00" y="6612074"/>
            <a:ext cx="6858000" cy="3269707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C02F45E-8A1A-43CE-817E-8D5DCC8D39D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00" y="3318147"/>
            <a:ext cx="6858000" cy="3269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859461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921</TotalTime>
  <Words>128</Words>
  <Application>Microsoft Macintosh PowerPoint</Application>
  <PresentationFormat>Format A4 (210 x 297 mm)</PresentationFormat>
  <Paragraphs>16</Paragraphs>
  <Slides>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12" baseType="lpstr">
      <vt:lpstr>Lumos</vt:lpstr>
      <vt:lpstr>Arial</vt:lpstr>
      <vt:lpstr>Bookman Old Style</vt:lpstr>
      <vt:lpstr>Calibri</vt:lpstr>
      <vt:lpstr>Calibri Light</vt:lpstr>
      <vt:lpstr>Dumbledor 1</vt:lpstr>
      <vt:lpstr>Vivaldi</vt:lpstr>
      <vt:lpstr>Thème Office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Julien D.</dc:creator>
  <cp:lastModifiedBy>Michaël Gerber</cp:lastModifiedBy>
  <cp:revision>12</cp:revision>
  <dcterms:created xsi:type="dcterms:W3CDTF">2020-04-28T16:19:24Z</dcterms:created>
  <dcterms:modified xsi:type="dcterms:W3CDTF">2020-07-08T12:35:56Z</dcterms:modified>
</cp:coreProperties>
</file>