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4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70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16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606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315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49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420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624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027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333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3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47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2B26F-48EB-4A90-BD46-B47D77339E86}" type="datetimeFigureOut">
              <a:rPr lang="fr-FR" smtClean="0"/>
              <a:t>18/08/2020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371E4-1A3A-4802-B9F3-DC286F7110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891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3479981-221F-44B6-8FD4-11FE9F7BFFB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1" name="Parchemin : horizontal 10">
            <a:extLst>
              <a:ext uri="{FF2B5EF4-FFF2-40B4-BE49-F238E27FC236}">
                <a16:creationId xmlns:a16="http://schemas.microsoft.com/office/drawing/2014/main" id="{41D851A7-2E00-4E2E-A364-66CD3517C362}"/>
              </a:ext>
            </a:extLst>
          </p:cNvPr>
          <p:cNvSpPr/>
          <p:nvPr/>
        </p:nvSpPr>
        <p:spPr>
          <a:xfrm>
            <a:off x="5310554" y="5124685"/>
            <a:ext cx="4273061" cy="1399207"/>
          </a:xfrm>
          <a:prstGeom prst="horizontalScroll">
            <a:avLst>
              <a:gd name="adj" fmla="val 25000"/>
            </a:avLst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BD483A1-7326-457D-92A8-6AB797549CA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97002" y="243000"/>
            <a:ext cx="2317750" cy="23177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ECD5A6BD-ED0B-4A72-BBD6-3EA2038E6167}"/>
              </a:ext>
            </a:extLst>
          </p:cNvPr>
          <p:cNvSpPr txBox="1"/>
          <p:nvPr/>
        </p:nvSpPr>
        <p:spPr>
          <a:xfrm>
            <a:off x="5872675" y="5470345"/>
            <a:ext cx="33264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+mj-lt"/>
              </a:rPr>
              <a:t>Collège de Poudlard</a:t>
            </a:r>
          </a:p>
          <a:p>
            <a:pPr algn="ctr"/>
            <a:r>
              <a:rPr lang="fr-FR" sz="2000" b="1" dirty="0">
                <a:latin typeface="+mj-lt"/>
              </a:rPr>
              <a:t>Ecole de sorcellerie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C3102AA-5650-4A3C-AE9E-B3C958CAF895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4953000" y="0"/>
            <a:ext cx="0" cy="685800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8B8247D5-7479-4C1D-B59F-6591B5695D52}"/>
              </a:ext>
            </a:extLst>
          </p:cNvPr>
          <p:cNvSpPr txBox="1"/>
          <p:nvPr/>
        </p:nvSpPr>
        <p:spPr>
          <a:xfrm>
            <a:off x="5354516" y="2989385"/>
            <a:ext cx="41939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Brush Script MT" panose="03060802040406070304" pitchFamily="66" charset="0"/>
              </a:rPr>
              <a:t>Fournitures scolaires</a:t>
            </a:r>
          </a:p>
          <a:p>
            <a:pPr algn="ctr"/>
            <a:r>
              <a:rPr lang="fr-FR" sz="3600" dirty="0">
                <a:latin typeface="Brush Script MT" panose="03060802040406070304" pitchFamily="66" charset="0"/>
              </a:rPr>
              <a:t>Elèves de première année</a:t>
            </a:r>
          </a:p>
        </p:txBody>
      </p:sp>
    </p:spTree>
    <p:extLst>
      <p:ext uri="{BB962C8B-B14F-4D97-AF65-F5344CB8AC3E}">
        <p14:creationId xmlns:p14="http://schemas.microsoft.com/office/powerpoint/2010/main" val="1905424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3479981-221F-44B6-8FD4-11FE9F7BFFB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C3102AA-5650-4A3C-AE9E-B3C958CAF895}"/>
              </a:ext>
            </a:extLst>
          </p:cNvPr>
          <p:cNvCxnSpPr>
            <a:stCxn id="5" idx="0"/>
            <a:endCxn id="5" idx="2"/>
          </p:cNvCxnSpPr>
          <p:nvPr/>
        </p:nvCxnSpPr>
        <p:spPr>
          <a:xfrm>
            <a:off x="4953000" y="0"/>
            <a:ext cx="0" cy="685800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0E6C6D53-0554-4882-BF7E-572BF09F2F50}"/>
              </a:ext>
            </a:extLst>
          </p:cNvPr>
          <p:cNvSpPr/>
          <p:nvPr/>
        </p:nvSpPr>
        <p:spPr>
          <a:xfrm>
            <a:off x="331177" y="4176306"/>
            <a:ext cx="4407877" cy="2378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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200 rouleaux de parchemins </a:t>
            </a:r>
          </a:p>
          <a:p>
            <a:pPr marL="285750" indent="-285750">
              <a:lnSpc>
                <a:spcPct val="125000"/>
              </a:lnSpc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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1 sacoche</a:t>
            </a:r>
          </a:p>
          <a:p>
            <a:pPr marL="285750" indent="-285750">
              <a:lnSpc>
                <a:spcPct val="125000"/>
              </a:lnSpc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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6 encriers (bleu, rouge, vert)</a:t>
            </a:r>
          </a:p>
          <a:p>
            <a:pPr marL="285750" indent="-285750">
              <a:lnSpc>
                <a:spcPct val="125000"/>
              </a:lnSpc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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1 plumier</a:t>
            </a:r>
          </a:p>
          <a:p>
            <a:pPr marL="285750" indent="-285750">
              <a:lnSpc>
                <a:spcPct val="125000"/>
              </a:lnSpc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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1 chaudron en étain taille 2</a:t>
            </a:r>
          </a:p>
          <a:p>
            <a:pPr marL="285750" indent="-285750">
              <a:lnSpc>
                <a:spcPct val="125000"/>
              </a:lnSpc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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1 boite de 3 fioles en verre ou cristal</a:t>
            </a:r>
          </a:p>
          <a:p>
            <a:pPr marL="285750" indent="-285750">
              <a:lnSpc>
                <a:spcPct val="125000"/>
              </a:lnSpc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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1 balance en cuivre</a:t>
            </a:r>
          </a:p>
          <a:p>
            <a:pPr marL="285750" indent="-285750">
              <a:lnSpc>
                <a:spcPct val="125000"/>
              </a:lnSpc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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1 télescope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CC15F7A-AE27-46C5-867A-0833E764D36C}"/>
              </a:ext>
            </a:extLst>
          </p:cNvPr>
          <p:cNvSpPr/>
          <p:nvPr/>
        </p:nvSpPr>
        <p:spPr>
          <a:xfrm>
            <a:off x="331177" y="1752056"/>
            <a:ext cx="4311161" cy="1801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Clr>
                <a:srgbClr val="C00000"/>
              </a:buClr>
              <a:buSzPct val="80000"/>
              <a:buFont typeface="Wingdings" panose="05000000000000000000" pitchFamily="2" charset="2"/>
              <a:buChar char="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Arabic Typesetting" panose="03020402040406030203" pitchFamily="66" charset="-78"/>
              </a:rPr>
              <a:t>1 baguette magique </a:t>
            </a:r>
            <a:r>
              <a:rPr lang="fr-FR" sz="1500" u="sng" dirty="0">
                <a:latin typeface="Baskerville" panose="02020502070401020303" pitchFamily="18" charset="0"/>
                <a:ea typeface="Baskerville" panose="02020502070401020303" pitchFamily="18" charset="0"/>
                <a:cs typeface="Arabic Typesetting" panose="03020402040406030203" pitchFamily="66" charset="-78"/>
              </a:rPr>
              <a:t>sur mesure</a:t>
            </a:r>
          </a:p>
          <a:p>
            <a:pPr marL="285750" indent="-285750">
              <a:lnSpc>
                <a:spcPct val="125000"/>
              </a:lnSpc>
              <a:buClr>
                <a:srgbClr val="C00000"/>
              </a:buClr>
              <a:buSzPct val="80000"/>
              <a:buFont typeface="Wingdings" panose="05000000000000000000" pitchFamily="2" charset="2"/>
              <a:buChar char="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Arabic Typesetting" panose="03020402040406030203" pitchFamily="66" charset="-78"/>
              </a:rPr>
              <a:t>1 robe de sorcier noire + 1 deuxième de rechange</a:t>
            </a:r>
          </a:p>
          <a:p>
            <a:pPr marL="285750" indent="-285750">
              <a:lnSpc>
                <a:spcPct val="125000"/>
              </a:lnSpc>
              <a:buClr>
                <a:srgbClr val="C00000"/>
              </a:buClr>
              <a:buSzPct val="80000"/>
              <a:buFont typeface="Wingdings" panose="05000000000000000000" pitchFamily="2" charset="2"/>
              <a:buChar char="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Arabic Typesetting" panose="03020402040406030203" pitchFamily="66" charset="-78"/>
              </a:rPr>
              <a:t>1 chapeau pointu noir</a:t>
            </a:r>
          </a:p>
          <a:p>
            <a:pPr marL="285750" indent="-285750">
              <a:lnSpc>
                <a:spcPct val="125000"/>
              </a:lnSpc>
              <a:buClr>
                <a:srgbClr val="C00000"/>
              </a:buClr>
              <a:buSzPct val="80000"/>
              <a:buFont typeface="Wingdings" panose="05000000000000000000" pitchFamily="2" charset="2"/>
              <a:buChar char="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Arabic Typesetting" panose="03020402040406030203" pitchFamily="66" charset="-78"/>
              </a:rPr>
              <a:t>1 paire de gants noire</a:t>
            </a:r>
          </a:p>
          <a:p>
            <a:pPr marL="285750" indent="-285750">
              <a:lnSpc>
                <a:spcPct val="125000"/>
              </a:lnSpc>
              <a:buClr>
                <a:srgbClr val="C00000"/>
              </a:buClr>
              <a:buSzPct val="80000"/>
              <a:buFont typeface="Wingdings" panose="05000000000000000000" pitchFamily="2" charset="2"/>
              <a:buChar char="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Arabic Typesetting" panose="03020402040406030203" pitchFamily="66" charset="-78"/>
              </a:rPr>
              <a:t>1 cape noire pour l’hiver (avec </a:t>
            </a:r>
            <a:r>
              <a:rPr lang="fr-FR" sz="1500">
                <a:latin typeface="Baskerville" panose="02020502070401020303" pitchFamily="18" charset="0"/>
                <a:ea typeface="Baskerville" panose="02020502070401020303" pitchFamily="18" charset="0"/>
                <a:cs typeface="Arabic Typesetting" panose="03020402040406030203" pitchFamily="66" charset="-78"/>
              </a:rPr>
              <a:t>attaches d’argent</a:t>
            </a: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Arabic Typesetting" panose="03020402040406030203" pitchFamily="66" charset="-78"/>
              </a:rPr>
              <a:t>)</a:t>
            </a:r>
          </a:p>
          <a:p>
            <a:pPr marL="285750" indent="-285750">
              <a:lnSpc>
                <a:spcPct val="125000"/>
              </a:lnSpc>
              <a:buClr>
                <a:srgbClr val="C00000"/>
              </a:buClr>
              <a:buSzPct val="80000"/>
              <a:buFont typeface="Wingdings" panose="05000000000000000000" pitchFamily="2" charset="2"/>
              <a:buChar char="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Arabic Typesetting" panose="03020402040406030203" pitchFamily="66" charset="-78"/>
              </a:rPr>
              <a:t>1 paire de bottes en cuir noir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5BFB78-5C2D-4902-8A4D-211C7857E5C9}"/>
              </a:ext>
            </a:extLst>
          </p:cNvPr>
          <p:cNvSpPr/>
          <p:nvPr/>
        </p:nvSpPr>
        <p:spPr>
          <a:xfrm>
            <a:off x="5203579" y="773720"/>
            <a:ext cx="446795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Clr>
                <a:schemeClr val="accent6">
                  <a:lumMod val="50000"/>
                </a:schemeClr>
              </a:buClr>
              <a:buSzPct val="80000"/>
              <a:buFont typeface="Wingdings" panose="05000000000000000000" pitchFamily="2" charset="2"/>
              <a:buChar char="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Le livre des Sorts et Enchantements </a:t>
            </a:r>
          </a:p>
          <a:p>
            <a:pPr lvl="0" algn="r"/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						</a:t>
            </a:r>
            <a:r>
              <a:rPr lang="fr-FR" sz="1500" i="1" dirty="0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Miranda Fauconnette</a:t>
            </a:r>
          </a:p>
          <a:p>
            <a:pPr marL="342900" lvl="0" indent="-342900">
              <a:buClr>
                <a:schemeClr val="accent6">
                  <a:lumMod val="50000"/>
                </a:schemeClr>
              </a:buClr>
              <a:buSzPct val="80000"/>
              <a:buFont typeface="Wingdings" panose="05000000000000000000" pitchFamily="2" charset="2"/>
              <a:buChar char="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Histoire de la Magie</a:t>
            </a:r>
          </a:p>
          <a:p>
            <a:pPr lvl="0" algn="r"/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					</a:t>
            </a:r>
            <a:r>
              <a:rPr lang="fr-FR" sz="1500" i="1" dirty="0" err="1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Bathilda</a:t>
            </a:r>
            <a:r>
              <a:rPr lang="fr-FR" sz="1500" i="1" dirty="0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 </a:t>
            </a:r>
            <a:r>
              <a:rPr lang="fr-FR" sz="1500" i="1" dirty="0" err="1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Tourdesac</a:t>
            </a:r>
            <a:endParaRPr lang="fr-FR" sz="1500" i="1" dirty="0">
              <a:solidFill>
                <a:schemeClr val="accent2">
                  <a:lumMod val="50000"/>
                </a:schemeClr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pPr marL="342900" lvl="0" indent="-342900">
              <a:buClr>
                <a:schemeClr val="accent6">
                  <a:lumMod val="50000"/>
                </a:schemeClr>
              </a:buClr>
              <a:buSzPct val="80000"/>
              <a:buFont typeface="Wingdings" panose="05000000000000000000" pitchFamily="2" charset="2"/>
              <a:buChar char="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Magie théorique</a:t>
            </a:r>
          </a:p>
          <a:p>
            <a:pPr lvl="0" algn="r"/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					</a:t>
            </a:r>
            <a:r>
              <a:rPr lang="fr-FR" sz="1500" i="1" dirty="0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Adalbert </a:t>
            </a:r>
            <a:r>
              <a:rPr lang="fr-FR" sz="1500" i="1" dirty="0" err="1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Lasornette</a:t>
            </a:r>
            <a:endParaRPr lang="fr-FR" sz="1500" i="1" dirty="0">
              <a:solidFill>
                <a:schemeClr val="accent2">
                  <a:lumMod val="50000"/>
                </a:schemeClr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pPr marL="342900" lvl="0" indent="-342900">
              <a:buClr>
                <a:schemeClr val="accent6">
                  <a:lumMod val="50000"/>
                </a:schemeClr>
              </a:buClr>
              <a:buSzPct val="80000"/>
              <a:buFont typeface="Wingdings" panose="05000000000000000000" pitchFamily="2" charset="2"/>
              <a:buChar char="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Manuel de Métamorphose à l'usage des débutants</a:t>
            </a:r>
          </a:p>
          <a:p>
            <a:pPr lvl="0" algn="r"/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					</a:t>
            </a:r>
            <a:r>
              <a:rPr lang="fr-FR" sz="1500" i="1" dirty="0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Emeric </a:t>
            </a:r>
            <a:r>
              <a:rPr lang="fr-FR" sz="1500" i="1" dirty="0" err="1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G.Changé</a:t>
            </a:r>
            <a:endParaRPr lang="fr-FR" sz="1500" i="1" dirty="0">
              <a:solidFill>
                <a:schemeClr val="accent2">
                  <a:lumMod val="50000"/>
                </a:schemeClr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pPr marL="342900" lvl="0" indent="-342900">
              <a:buClr>
                <a:schemeClr val="accent6">
                  <a:lumMod val="50000"/>
                </a:schemeClr>
              </a:buClr>
              <a:buSzPct val="80000"/>
              <a:buFont typeface="Wingdings" panose="05000000000000000000" pitchFamily="2" charset="2"/>
              <a:buChar char="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Mille Herbes et Champignons Magiques</a:t>
            </a:r>
          </a:p>
          <a:p>
            <a:pPr lvl="0" algn="r"/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					</a:t>
            </a:r>
            <a:r>
              <a:rPr lang="fr-FR" sz="1500" i="1" dirty="0" err="1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Phyllida</a:t>
            </a:r>
            <a:r>
              <a:rPr lang="fr-FR" sz="1500" i="1" dirty="0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 </a:t>
            </a:r>
            <a:r>
              <a:rPr lang="fr-FR" sz="1500" i="1" dirty="0" err="1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Augirolle</a:t>
            </a:r>
            <a:endParaRPr lang="fr-FR" sz="1500" i="1" dirty="0">
              <a:solidFill>
                <a:schemeClr val="accent2">
                  <a:lumMod val="50000"/>
                </a:schemeClr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pPr marL="342900" lvl="0" indent="-342900">
              <a:buClr>
                <a:schemeClr val="accent6">
                  <a:lumMod val="50000"/>
                </a:schemeClr>
              </a:buClr>
              <a:buSzPct val="80000"/>
              <a:buFont typeface="Wingdings" panose="05000000000000000000" pitchFamily="2" charset="2"/>
              <a:buChar char="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Potions Magiques</a:t>
            </a:r>
          </a:p>
          <a:p>
            <a:pPr lvl="0" algn="r"/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					</a:t>
            </a:r>
            <a:r>
              <a:rPr lang="fr-FR" sz="1500" i="1" dirty="0" err="1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Arsenius</a:t>
            </a:r>
            <a:r>
              <a:rPr lang="fr-FR" sz="1500" i="1" dirty="0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 </a:t>
            </a:r>
            <a:r>
              <a:rPr lang="fr-FR" sz="1500" i="1" dirty="0" err="1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Beaulitron</a:t>
            </a:r>
            <a:r>
              <a:rPr lang="fr-FR" sz="1500" i="1" dirty="0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 </a:t>
            </a:r>
          </a:p>
          <a:p>
            <a:pPr marL="342900" lvl="0" indent="-342900">
              <a:buClr>
                <a:schemeClr val="accent6">
                  <a:lumMod val="50000"/>
                </a:schemeClr>
              </a:buClr>
              <a:buSzPct val="80000"/>
              <a:buFont typeface="Wingdings" panose="05000000000000000000" pitchFamily="2" charset="2"/>
              <a:buChar char="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Vie et Habitats des animaux fantastiques</a:t>
            </a:r>
          </a:p>
          <a:p>
            <a:pPr lvl="0" algn="r"/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Symbol" panose="05050102010706020507" pitchFamily="18" charset="2"/>
              </a:rPr>
              <a:t>					</a:t>
            </a:r>
            <a:r>
              <a:rPr lang="fr-FR" sz="1500" i="1" dirty="0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Norbert Dragonneau</a:t>
            </a:r>
          </a:p>
          <a:p>
            <a:pPr marL="342900" indent="-342900">
              <a:buClr>
                <a:schemeClr val="accent6">
                  <a:lumMod val="50000"/>
                </a:schemeClr>
              </a:buClr>
              <a:buSzPct val="80000"/>
              <a:buFont typeface="Wingdings" panose="05000000000000000000" pitchFamily="2" charset="2"/>
              <a:buChar char="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Forces Obscures : comment s'en protéger</a:t>
            </a:r>
          </a:p>
          <a:p>
            <a:pPr algn="r"/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					</a:t>
            </a:r>
            <a:r>
              <a:rPr lang="fr-FR" sz="1500" i="1" dirty="0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Quentin </a:t>
            </a:r>
            <a:r>
              <a:rPr lang="fr-FR" sz="1500" i="1" dirty="0" err="1">
                <a:solidFill>
                  <a:schemeClr val="accent2">
                    <a:lumMod val="50000"/>
                  </a:schemeClr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Jentremble</a:t>
            </a:r>
            <a:endParaRPr lang="fr-FR" sz="1500" dirty="0">
              <a:latin typeface="Baskerville" panose="02020502070401020303" pitchFamily="18" charset="0"/>
              <a:ea typeface="Baskerville" panose="02020502070401020303" pitchFamily="18" charset="0"/>
              <a:cs typeface="Symbol" panose="05050102010706020507" pitchFamily="18" charset="2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B602B16-7E9A-4295-BD9C-D6FA16B77F39}"/>
              </a:ext>
            </a:extLst>
          </p:cNvPr>
          <p:cNvSpPr txBox="1"/>
          <p:nvPr/>
        </p:nvSpPr>
        <p:spPr>
          <a:xfrm>
            <a:off x="5826366" y="280358"/>
            <a:ext cx="3326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6">
                  <a:lumMod val="50000"/>
                </a:schemeClr>
              </a:buClr>
              <a:buSzPct val="80000"/>
            </a:pPr>
            <a:r>
              <a:rPr lang="fr-FR" sz="20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Livres et Manuels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A5F8C55-EDF3-4014-87C0-E21614D6DA0C}"/>
              </a:ext>
            </a:extLst>
          </p:cNvPr>
          <p:cNvSpPr txBox="1"/>
          <p:nvPr/>
        </p:nvSpPr>
        <p:spPr>
          <a:xfrm>
            <a:off x="650630" y="1394631"/>
            <a:ext cx="3326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C00000"/>
                </a:solidFill>
                <a:latin typeface="Lumos" pitchFamily="2" charset="0"/>
              </a:rPr>
              <a:t>Uniforme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AA1A276-4ED1-437A-BA19-B1C9178996A1}"/>
              </a:ext>
            </a:extLst>
          </p:cNvPr>
          <p:cNvSpPr txBox="1"/>
          <p:nvPr/>
        </p:nvSpPr>
        <p:spPr>
          <a:xfrm>
            <a:off x="633046" y="3761961"/>
            <a:ext cx="3326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Fournitures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339C4B1-B4D9-4EB2-B6DC-4A074F51B55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15" y="71014"/>
            <a:ext cx="1237062" cy="1237062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5B1483E9-784C-4C5D-A44D-F3F7DFE8E40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7144" y="70789"/>
            <a:ext cx="1237062" cy="1237062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353706CF-970D-4770-A68C-132A25298FC4}"/>
              </a:ext>
            </a:extLst>
          </p:cNvPr>
          <p:cNvSpPr txBox="1"/>
          <p:nvPr/>
        </p:nvSpPr>
        <p:spPr>
          <a:xfrm>
            <a:off x="359020" y="208950"/>
            <a:ext cx="4193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Brush Script MT" panose="03060802040406070304" pitchFamily="66" charset="0"/>
              </a:rPr>
              <a:t>Fournitures scolaires</a:t>
            </a:r>
          </a:p>
          <a:p>
            <a:pPr algn="ctr"/>
            <a:r>
              <a:rPr lang="fr-FR" sz="2400" dirty="0">
                <a:latin typeface="Brush Script MT" panose="03060802040406070304" pitchFamily="66" charset="0"/>
              </a:rPr>
              <a:t>Elèves de première année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09B4C29-8013-4B6C-8007-9623BBCBC8F3}"/>
              </a:ext>
            </a:extLst>
          </p:cNvPr>
          <p:cNvSpPr txBox="1"/>
          <p:nvPr/>
        </p:nvSpPr>
        <p:spPr>
          <a:xfrm>
            <a:off x="5659315" y="5086593"/>
            <a:ext cx="3326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6">
                  <a:lumMod val="50000"/>
                </a:schemeClr>
              </a:buClr>
              <a:buSzPct val="80000"/>
            </a:pPr>
            <a:r>
              <a:rPr lang="fr-FR" sz="2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Rappels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42A45E9-B37F-4BB9-B5B9-80405CBED2C6}"/>
              </a:ext>
            </a:extLst>
          </p:cNvPr>
          <p:cNvSpPr/>
          <p:nvPr/>
        </p:nvSpPr>
        <p:spPr>
          <a:xfrm>
            <a:off x="5203578" y="5490172"/>
            <a:ext cx="4573467" cy="1223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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1 </a:t>
            </a:r>
            <a:r>
              <a:rPr lang="fr-FR" sz="1500" u="sng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unique</a:t>
            </a: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 familier agréé par le Ministère de la Magie est accepté par élève.</a:t>
            </a:r>
          </a:p>
          <a:p>
            <a:pPr marL="285750" indent="-285750">
              <a:lnSpc>
                <a:spcPct val="125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"/>
            </a:pP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Les élèves de 1</a:t>
            </a:r>
            <a:r>
              <a:rPr lang="fr-FR" sz="1500" baseline="300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ère</a:t>
            </a:r>
            <a:r>
              <a:rPr lang="fr-FR" sz="1500" dirty="0">
                <a:latin typeface="Baskerville" panose="02020502070401020303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 année ont interdiction d’amener leur matériel de Quidditch</a:t>
            </a:r>
          </a:p>
        </p:txBody>
      </p:sp>
    </p:spTree>
    <p:extLst>
      <p:ext uri="{BB962C8B-B14F-4D97-AF65-F5344CB8AC3E}">
        <p14:creationId xmlns:p14="http://schemas.microsoft.com/office/powerpoint/2010/main" val="32026951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227</Words>
  <Application>Microsoft Macintosh PowerPoint</Application>
  <PresentationFormat>Format A4 (210 x 297 mm)</PresentationFormat>
  <Paragraphs>42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Brush Script MT</vt:lpstr>
      <vt:lpstr>Lumos</vt:lpstr>
      <vt:lpstr>Arial</vt:lpstr>
      <vt:lpstr>Baskerville</vt:lpstr>
      <vt:lpstr>Calibri</vt:lpstr>
      <vt:lpstr>Calibri Light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D.</dc:creator>
  <cp:lastModifiedBy>Michaël Gerber</cp:lastModifiedBy>
  <cp:revision>11</cp:revision>
  <dcterms:created xsi:type="dcterms:W3CDTF">2020-04-28T17:49:08Z</dcterms:created>
  <dcterms:modified xsi:type="dcterms:W3CDTF">2020-08-18T11:34:06Z</dcterms:modified>
</cp:coreProperties>
</file>